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573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403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76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933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410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562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70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500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468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480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651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7CE1-4A4B-42C2-97E3-AE3A8F8C18D7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55E7-224C-4235-A1A0-55EB997ED99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772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28" y="-88697"/>
            <a:ext cx="12369856" cy="7035394"/>
          </a:xfrm>
          <a:prstGeom prst="rect">
            <a:avLst/>
          </a:prstGeom>
        </p:spPr>
      </p:pic>
      <p:pic>
        <p:nvPicPr>
          <p:cNvPr id="1026" name="Picture 2" descr="hình ảnh động tạm biệt - Tìm với Google | Cute gif, Cute dinosaur, Cute  stickers">
            <a:extLst>
              <a:ext uri="{FF2B5EF4-FFF2-40B4-BE49-F238E27FC236}">
                <a16:creationId xmlns:a16="http://schemas.microsoft.com/office/drawing/2014/main" xmlns="" id="{C08DB877-D84A-4C2A-93B2-1015DD82B4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35" y="3738668"/>
            <a:ext cx="366349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51">
            <a:extLst>
              <a:ext uri="{FF2B5EF4-FFF2-40B4-BE49-F238E27FC236}">
                <a16:creationId xmlns:a16="http://schemas.microsoft.com/office/drawing/2014/main" xmlns="" id="{BFBEC8EC-BF07-4455-B6FB-52577E777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891" y="645025"/>
            <a:ext cx="1666836" cy="1251613"/>
          </a:xfrm>
          <a:prstGeom prst="rect">
            <a:avLst/>
          </a:prstGeom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2492175" y="1896638"/>
            <a:ext cx="702468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mừng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tuyến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nay!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638144" y="1120777"/>
            <a:ext cx="545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 err="1">
                <a:latin typeface="HP001 5 hàng" panose="020B0603050302020204" pitchFamily="34" charset="0"/>
              </a:rPr>
              <a:t>Trường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Tiểu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học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Phú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Hoà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Đông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endParaRPr lang="en-SG" sz="24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5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48475"/>
            <a:ext cx="12193057" cy="676105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22116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81200" y="5105400"/>
            <a:ext cx="822960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2" descr="C:\Users\TOSHIBA\Desktop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638"/>
            <a:ext cx="49339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TOSHIBA\Desktop\Downloads\images1112947_04_giu_gin_9912_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74638"/>
            <a:ext cx="42862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8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48475"/>
            <a:ext cx="12193057" cy="6761050"/>
          </a:xfrm>
          <a:prstGeom prst="rect">
            <a:avLst/>
          </a:prstGeom>
        </p:spPr>
      </p:pic>
      <p:sp>
        <p:nvSpPr>
          <p:cNvPr id="6148" name="Text Box 4" descr="200607060814002"/>
          <p:cNvSpPr txBox="1">
            <a:spLocks noChangeArrowheads="1"/>
          </p:cNvSpPr>
          <p:nvPr/>
        </p:nvSpPr>
        <p:spPr bwMode="auto">
          <a:xfrm>
            <a:off x="1905000" y="152400"/>
            <a:ext cx="8382000" cy="1555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prstShdw prst="shdw13" dist="63500" dir="7612194">
              <a:srgbClr val="FF33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    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2635250"/>
            <a:ext cx="8382000" cy="1323439"/>
          </a:xfrm>
          <a:prstGeom prst="rect">
            <a:avLst/>
          </a:prstGeom>
          <a:gradFill rotWithShape="1">
            <a:gsLst>
              <a:gs pos="3750">
                <a:schemeClr val="tx1"/>
              </a:gs>
              <a:gs pos="73350">
                <a:srgbClr val="CFFF4E"/>
              </a:gs>
              <a:gs pos="14589">
                <a:srgbClr val="F2F0D6"/>
              </a:gs>
              <a:gs pos="11261">
                <a:schemeClr val="bg2"/>
              </a:gs>
              <a:gs pos="26250">
                <a:srgbClr val="FFFFAF"/>
              </a:gs>
              <a:gs pos="0">
                <a:schemeClr val="bg1"/>
              </a:gs>
              <a:gs pos="50000">
                <a:srgbClr val="FFFF66"/>
              </a:gs>
              <a:gs pos="100000">
                <a:srgbClr val="99FF33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0" name="Text Box 6" descr="200607060814039"/>
          <p:cNvSpPr txBox="1">
            <a:spLocks noChangeArrowheads="1"/>
          </p:cNvSpPr>
          <p:nvPr/>
        </p:nvSpPr>
        <p:spPr bwMode="auto">
          <a:xfrm>
            <a:off x="1905000" y="4957764"/>
            <a:ext cx="8382000" cy="8334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Buổi chiều, xe làm gì ?</a:t>
            </a:r>
          </a:p>
        </p:txBody>
      </p:sp>
      <p:sp>
        <p:nvSpPr>
          <p:cNvPr id="6151" name="Text Box 7" descr="200607060814001"/>
          <p:cNvSpPr txBox="1">
            <a:spLocks noChangeArrowheads="1"/>
          </p:cNvSpPr>
          <p:nvPr/>
        </p:nvSpPr>
        <p:spPr bwMode="auto">
          <a:xfrm>
            <a:off x="1828800" y="1828801"/>
            <a:ext cx="8458200" cy="8239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2" name="Text Box 8" descr="200607060814020"/>
          <p:cNvSpPr txBox="1">
            <a:spLocks noChangeArrowheads="1"/>
          </p:cNvSpPr>
          <p:nvPr/>
        </p:nvSpPr>
        <p:spPr bwMode="auto">
          <a:xfrm>
            <a:off x="1828800" y="4030663"/>
            <a:ext cx="8458200" cy="82391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Nắng phố huyện thế nào ?</a:t>
            </a:r>
          </a:p>
        </p:txBody>
      </p:sp>
    </p:spTree>
    <p:extLst>
      <p:ext uri="{BB962C8B-B14F-4D97-AF65-F5344CB8AC3E}">
        <p14:creationId xmlns:p14="http://schemas.microsoft.com/office/powerpoint/2010/main" val="23178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 descr="200607060814002"/>
          <p:cNvSpPr txBox="1">
            <a:spLocks noChangeArrowheads="1"/>
          </p:cNvSpPr>
          <p:nvPr/>
        </p:nvSpPr>
        <p:spPr bwMode="auto">
          <a:xfrm>
            <a:off x="1905000" y="152400"/>
            <a:ext cx="8382000" cy="15557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prstShdw prst="shdw13" dist="63500" dir="7612194">
              <a:srgbClr val="FF33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  </a:t>
            </a:r>
            <a:r>
              <a:rPr lang="en-US">
                <a:solidFill>
                  <a:srgbClr val="FF3300"/>
                </a:solidFill>
              </a:rPr>
              <a:t>b)</a:t>
            </a:r>
            <a:r>
              <a:rPr lang="en-US"/>
              <a:t> Đặt </a:t>
            </a:r>
            <a:r>
              <a:rPr lang="en-US">
                <a:solidFill>
                  <a:srgbClr val="FF3300"/>
                </a:solidFill>
              </a:rPr>
              <a:t>câu hỏi</a:t>
            </a:r>
            <a:r>
              <a:rPr lang="en-US"/>
              <a:t> cho các bộ phận câu được </a:t>
            </a:r>
            <a:r>
              <a:rPr lang="en-US">
                <a:solidFill>
                  <a:srgbClr val="FF3300"/>
                </a:solidFill>
              </a:rPr>
              <a:t>in đậm</a:t>
            </a:r>
            <a:r>
              <a:rPr lang="en-US"/>
              <a:t> :</a:t>
            </a:r>
          </a:p>
        </p:txBody>
      </p:sp>
      <p:sp>
        <p:nvSpPr>
          <p:cNvPr id="7175" name="Text Box 7" descr="200607060814025"/>
          <p:cNvSpPr txBox="1">
            <a:spLocks noChangeArrowheads="1"/>
          </p:cNvSpPr>
          <p:nvPr/>
        </p:nvSpPr>
        <p:spPr bwMode="auto">
          <a:xfrm>
            <a:off x="1828800" y="1887538"/>
            <a:ext cx="8610600" cy="37512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 </a:t>
            </a:r>
            <a:r>
              <a:rPr lang="en-US" b="1" i="1"/>
              <a:t>Những em bé Hmông mắt một mí, những em bé Tu Dí, Phù Lá cổ đeo móng hổ, quần áo sặc sỡ</a:t>
            </a:r>
            <a:r>
              <a:rPr lang="en-US"/>
              <a:t> đang chơi đùa trước sân.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28800" y="5805488"/>
            <a:ext cx="8534400" cy="769441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26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080384" cy="6862599"/>
          </a:xfrm>
          <a:prstGeom prst="rect">
            <a:avLst/>
          </a:prstGeom>
        </p:spPr>
      </p:pic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1981200" y="2159358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nhé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8" name="Picture 2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86270"/>
            <a:ext cx="1752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8460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065209" y="24384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39700" y="5334000"/>
            <a:ext cx="11988800" cy="1470025"/>
            <a:chOff x="96" y="3394"/>
            <a:chExt cx="5664" cy="926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2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59" y="5141912"/>
            <a:ext cx="17526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78039" y="656822"/>
            <a:ext cx="9504608" cy="1313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SG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SG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08862387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02417" y="2199067"/>
            <a:ext cx="6787165" cy="24598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SG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algn="ctr"/>
            <a:r>
              <a:rPr lang="en-SG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SG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SG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SG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992618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89279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086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48475"/>
            <a:ext cx="12193057" cy="676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806"/>
            <a:ext cx="10515600" cy="132556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33" y="1573369"/>
            <a:ext cx="11087637" cy="460849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hoe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Hmông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mí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7" y="14483"/>
            <a:ext cx="12193057" cy="6761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84856" y="0"/>
            <a:ext cx="3082344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48225" y="1"/>
            <a:ext cx="3076575" cy="11429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0943" y="14483"/>
            <a:ext cx="2895344" cy="11285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24259" y="1133476"/>
            <a:ext cx="3153" cy="769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</p:cNvCxnSpPr>
          <p:nvPr/>
        </p:nvCxnSpPr>
        <p:spPr>
          <a:xfrm flipH="1">
            <a:off x="6362163" y="1143000"/>
            <a:ext cx="24350" cy="73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9" idx="0"/>
          </p:cNvCxnSpPr>
          <p:nvPr/>
        </p:nvCxnSpPr>
        <p:spPr>
          <a:xfrm>
            <a:off x="9868451" y="1157482"/>
            <a:ext cx="30164" cy="67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9635" y="1902912"/>
            <a:ext cx="3300412" cy="46461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1648" y="1878762"/>
            <a:ext cx="2514600" cy="46702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07183" y="1828931"/>
            <a:ext cx="2582863" cy="4720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hoe,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903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48475"/>
            <a:ext cx="12193057" cy="6761050"/>
          </a:xfrm>
          <a:prstGeom prst="rect">
            <a:avLst/>
          </a:prstGeom>
        </p:spPr>
      </p:pic>
      <p:pic>
        <p:nvPicPr>
          <p:cNvPr id="22530" name="Picture 2" descr="C:\Users\TOSHIBA\Desktop\Downloads\tranh-da-quy-pho-ha-noi-mua-thu-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3" y="379463"/>
            <a:ext cx="9129712" cy="609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48475"/>
            <a:ext cx="12193057" cy="676105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09978" y="2987899"/>
            <a:ext cx="2487769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 descr="C:\Users\TOSHIBA\Desktop\Downloads\mong hô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7" y="426076"/>
            <a:ext cx="855586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48475"/>
            <a:ext cx="12193057" cy="676105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25769" y="274638"/>
            <a:ext cx="8534400" cy="85870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2" descr="C:\Users\TOSHIBA\Desktop\Downloads\634802499584565000-thumb-331452-1368606920_5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9" y="1291107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331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1. Ôn luyện tập đọc và học thuộc lòng</vt:lpstr>
      <vt:lpstr>Bài 2: Tìm danh từ, động từ, tính từ trong câu văn sau.</vt:lpstr>
      <vt:lpstr>PowerPoint Presentation</vt:lpstr>
      <vt:lpstr>PowerPoint Presentation</vt:lpstr>
      <vt:lpstr>Móng hổ</vt:lpstr>
      <vt:lpstr> Những em bé Hmông chơi đùa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2022-01-09T17:13:40Z</dcterms:created>
  <dcterms:modified xsi:type="dcterms:W3CDTF">2022-01-10T12:55:07Z</dcterms:modified>
</cp:coreProperties>
</file>